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2808"/>
  </p:normalViewPr>
  <p:slideViewPr>
    <p:cSldViewPr snapToGrid="0" snapToObjects="1">
      <p:cViewPr varScale="1">
        <p:scale>
          <a:sx n="157" d="100"/>
          <a:sy n="157" d="100"/>
        </p:scale>
        <p:origin x="303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>
                <a:blip r:embed="rId3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and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50714</TotalTime>
  <Words>4173</Words>
  <Application>Microsoft Macintosh PowerPoint</Application>
  <PresentationFormat>Widescreen</PresentationFormat>
  <Paragraphs>667</Paragraphs>
  <Slides>54</Slides>
  <Notes>20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4451</cp:revision>
  <cp:lastPrinted>2020-04-07T17:58:30Z</cp:lastPrinted>
  <dcterms:created xsi:type="dcterms:W3CDTF">2017-08-24T15:35:37Z</dcterms:created>
  <dcterms:modified xsi:type="dcterms:W3CDTF">2022-11-29T02:42:33Z</dcterms:modified>
</cp:coreProperties>
</file>